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6"/>
  </p:notesMasterIdLst>
  <p:handoutMasterIdLst>
    <p:handoutMasterId r:id="rId57"/>
  </p:handoutMasterIdLst>
  <p:sldIdLst>
    <p:sldId id="378" r:id="rId5"/>
    <p:sldId id="374" r:id="rId6"/>
    <p:sldId id="375" r:id="rId7"/>
    <p:sldId id="376" r:id="rId8"/>
    <p:sldId id="380" r:id="rId9"/>
    <p:sldId id="383" r:id="rId10"/>
    <p:sldId id="264" r:id="rId11"/>
    <p:sldId id="276" r:id="rId12"/>
    <p:sldId id="381" r:id="rId13"/>
    <p:sldId id="368" r:id="rId14"/>
    <p:sldId id="371" r:id="rId15"/>
    <p:sldId id="420" r:id="rId16"/>
    <p:sldId id="370"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 id="421" r:id="rId55"/>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32288" autoAdjust="0"/>
  </p:normalViewPr>
  <p:slideViewPr>
    <p:cSldViewPr snapToGrid="0">
      <p:cViewPr varScale="1">
        <p:scale>
          <a:sx n="17" d="100"/>
          <a:sy n="17" d="100"/>
        </p:scale>
        <p:origin x="2940" y="3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1398"/>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24-03-2017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24-03-2017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12</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a:t>
            </a:r>
            <a:r>
              <a:rPr lang="es-PY" dirty="0"/>
              <a:t>¿</a:t>
            </a:r>
            <a:r>
              <a:rPr lang="es-PY" dirty="0"/>
              <a:t>Realmente sabemos si nuestras publicidades funcionan</a:t>
            </a:r>
            <a:r>
              <a:rPr lang="es-PY" dirty="0"/>
              <a:t>?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24-03-2017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24-03-2017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24-03-2017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24-03-2017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24-03-2017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514"/>
            <a:ext cx="10058400" cy="7084886"/>
          </a:xfrm>
          <a:prstGeom prst="rect">
            <a:avLst/>
          </a:prstGeom>
        </p:spPr>
      </p:pic>
      <p:sp>
        <p:nvSpPr>
          <p:cNvPr id="8" name="Text Placeholder 18"/>
          <p:cNvSpPr>
            <a:spLocks noGrp="1"/>
          </p:cNvSpPr>
          <p:nvPr>
            <p:ph type="body" sz="quarter" idx="14"/>
          </p:nvPr>
        </p:nvSpPr>
        <p:spPr>
          <a:xfrm>
            <a:off x="3341621" y="136144"/>
            <a:ext cx="3827275" cy="736600"/>
          </a:xfrm>
        </p:spPr>
        <p:txBody>
          <a:bodyPr/>
          <a:lstStyle/>
          <a:p>
            <a:r>
              <a:rPr lang="es-PY" sz="4400" noProof="1">
                <a:solidFill>
                  <a:srgbClr val="318CCA"/>
                </a:solidFill>
                <a:latin typeface="Open Sans"/>
              </a:rPr>
              <a:t>Data Discovery</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6" y="621792"/>
            <a:ext cx="9435387" cy="7772400"/>
          </a:xfrm>
          <a:prstGeom prst="rect">
            <a:avLst/>
          </a:prstGeom>
        </p:spPr>
      </p:pic>
      <p:sp>
        <p:nvSpPr>
          <p:cNvPr id="6" name="Text Placeholder 5"/>
          <p:cNvSpPr>
            <a:spLocks noGrp="1"/>
          </p:cNvSpPr>
          <p:nvPr>
            <p:ph type="body" sz="quarter" idx="14"/>
          </p:nvPr>
        </p:nvSpPr>
        <p:spPr/>
        <p:txBody>
          <a:bodyPr/>
          <a:lstStyle/>
          <a:p>
            <a:endParaRPr lang="en-US"/>
          </a:p>
        </p:txBody>
      </p:sp>
      <p:sp>
        <p:nvSpPr>
          <p:cNvPr id="8" name="Text Placeholder 18"/>
          <p:cNvSpPr>
            <a:spLocks noGrp="1"/>
          </p:cNvSpPr>
          <p:nvPr>
            <p:ph type="body" sz="quarter" idx="14"/>
          </p:nvPr>
        </p:nvSpPr>
        <p:spPr>
          <a:xfrm>
            <a:off x="3341621" y="136144"/>
            <a:ext cx="3827275" cy="736600"/>
          </a:xfrm>
        </p:spPr>
        <p:txBody>
          <a:bodyPr/>
          <a:lstStyle/>
          <a:p>
            <a:r>
              <a:rPr lang="es-PY" sz="4400" noProof="1">
                <a:solidFill>
                  <a:srgbClr val="318CCA"/>
                </a:solidFill>
                <a:latin typeface="Open Sans"/>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8135</Words>
  <Application>Microsoft Office PowerPoint</Application>
  <PresentationFormat>Custom</PresentationFormat>
  <Paragraphs>543</Paragraphs>
  <Slides>51</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51</vt:i4>
      </vt:variant>
    </vt:vector>
  </HeadingPairs>
  <TitlesOfParts>
    <vt:vector size="75"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2017-03-25T19:34:22Z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